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3479-3822-4192-BC30-5AD6BAE417A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B9C7-AD57-4321-A1BA-1521387E95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r>
              <a:rPr lang="fr-FR" dirty="0" smtClean="0">
                <a:solidFill>
                  <a:srgbClr val="002060"/>
                </a:solidFill>
                <a:latin typeface="Times New Roman"/>
                <a:cs typeface="Times New Roman"/>
              </a:rPr>
              <a:t>é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cembre.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ème 1: Les plantes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De la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graine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24,25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685800" y="304800"/>
            <a:ext cx="8001000" cy="14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33532" r="6853" b="25794"/>
          <a:stretch/>
        </p:blipFill>
        <p:spPr bwMode="auto">
          <a:xfrm>
            <a:off x="1143000" y="2438400"/>
            <a:ext cx="7543800" cy="297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5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288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 rappeler des notions acquises en classe.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Reconnaître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les phases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/>
                <a:cs typeface="Times New Roman"/>
              </a:rPr>
              <a:t>éve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loppement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Comprendre le contenu de ce power point.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Aucun mot n’est demandé en dictée.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685800" y="304800"/>
            <a:ext cx="8001000" cy="14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5" y="1676400"/>
            <a:ext cx="8715295" cy="4648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557252" y="153059"/>
            <a:ext cx="8001000" cy="14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80"/>
          <a:stretch>
            <a:fillRect/>
          </a:stretch>
        </p:blipFill>
        <p:spPr>
          <a:xfrm>
            <a:off x="533400" y="1981200"/>
            <a:ext cx="8243887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1 p. 24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685800" y="304800"/>
            <a:ext cx="8001000" cy="14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778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819401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Quand</a:t>
            </a:r>
            <a:r>
              <a:rPr lang="en-US" sz="2800" dirty="0" smtClean="0"/>
              <a:t> la </a:t>
            </a:r>
            <a:r>
              <a:rPr lang="en-US" sz="2800" dirty="0" err="1" smtClean="0"/>
              <a:t>plante</a:t>
            </a:r>
            <a:r>
              <a:rPr lang="en-US" sz="2800" dirty="0" smtClean="0"/>
              <a:t> </a:t>
            </a:r>
            <a:r>
              <a:rPr lang="en-US" sz="2800" dirty="0" err="1" smtClean="0"/>
              <a:t>grandit</a:t>
            </a:r>
            <a:r>
              <a:rPr lang="en-US" sz="2800" dirty="0" smtClean="0"/>
              <a:t>, </a:t>
            </a:r>
            <a:r>
              <a:rPr lang="en-US" sz="2800" dirty="0" err="1" smtClean="0"/>
              <a:t>elle</a:t>
            </a:r>
            <a:r>
              <a:rPr lang="en-US" sz="2800" dirty="0" smtClean="0"/>
              <a:t> </a:t>
            </a:r>
            <a:r>
              <a:rPr lang="en-US" sz="2800" dirty="0" err="1" smtClean="0"/>
              <a:t>donne</a:t>
            </a:r>
            <a:r>
              <a:rPr lang="en-US" sz="2800" dirty="0" smtClean="0"/>
              <a:t> des fruits qui </a:t>
            </a:r>
            <a:r>
              <a:rPr lang="en-US" sz="2800" dirty="0" err="1" smtClean="0"/>
              <a:t>contiennent</a:t>
            </a:r>
            <a:r>
              <a:rPr lang="en-US" sz="2800" dirty="0" smtClean="0"/>
              <a:t> de </a:t>
            </a:r>
            <a:r>
              <a:rPr lang="en-US" sz="2800" dirty="0" err="1" smtClean="0"/>
              <a:t>nouvelles</a:t>
            </a:r>
            <a:r>
              <a:rPr lang="en-US" sz="2800" dirty="0"/>
              <a:t> </a:t>
            </a:r>
            <a:r>
              <a:rPr lang="en-US" sz="2800" dirty="0" err="1" smtClean="0"/>
              <a:t>graines</a:t>
            </a:r>
            <a:r>
              <a:rPr lang="en-US" sz="2800" dirty="0" smtClean="0"/>
              <a:t> .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685800" y="304801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12" t="30208" r="6881" b="20833"/>
          <a:stretch>
            <a:fillRect/>
          </a:stretch>
        </p:blipFill>
        <p:spPr bwMode="auto">
          <a:xfrm>
            <a:off x="152400" y="16002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copier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encadrés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rouge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(je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complète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j’apprends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p. 25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brouillon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457200" y="304800"/>
            <a:ext cx="8229600" cy="14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8686800" cy="358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graine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plante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56548" r="40765" b="21231"/>
          <a:stretch/>
        </p:blipFill>
        <p:spPr bwMode="auto">
          <a:xfrm>
            <a:off x="685800" y="304801"/>
            <a:ext cx="8001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7" t="33730" r="9754" b="20833"/>
          <a:stretch/>
        </p:blipFill>
        <p:spPr bwMode="auto">
          <a:xfrm>
            <a:off x="914400" y="304800"/>
            <a:ext cx="7086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2022-12-11T13:50:39Z</dcterms:created>
  <dcterms:modified xsi:type="dcterms:W3CDTF">2024-12-16T11:24:29Z</dcterms:modified>
</cp:coreProperties>
</file>